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W19005531 - James Hewett" userId="8a60df0e-1ae6-41b9-ad4d-515d2ba0f713" providerId="ADAL" clId="{91292ED0-8202-4A5F-8849-8714F9E567A0}"/>
    <pc:docChg chg="modSld">
      <pc:chgData name="HEW19005531 - James Hewett" userId="8a60df0e-1ae6-41b9-ad4d-515d2ba0f713" providerId="ADAL" clId="{91292ED0-8202-4A5F-8849-8714F9E567A0}" dt="2022-05-25T10:30:56.204" v="0" actId="1076"/>
      <pc:docMkLst>
        <pc:docMk/>
      </pc:docMkLst>
      <pc:sldChg chg="modSp mod">
        <pc:chgData name="HEW19005531 - James Hewett" userId="8a60df0e-1ae6-41b9-ad4d-515d2ba0f713" providerId="ADAL" clId="{91292ED0-8202-4A5F-8849-8714F9E567A0}" dt="2022-05-25T10:30:56.204" v="0" actId="1076"/>
        <pc:sldMkLst>
          <pc:docMk/>
          <pc:sldMk cId="2846657345" sldId="259"/>
        </pc:sldMkLst>
        <pc:graphicFrameChg chg="mod">
          <ac:chgData name="HEW19005531 - James Hewett" userId="8a60df0e-1ae6-41b9-ad4d-515d2ba0f713" providerId="ADAL" clId="{91292ED0-8202-4A5F-8849-8714F9E567A0}" dt="2022-05-25T10:30:56.204" v="0" actId="1076"/>
          <ac:graphicFrameMkLst>
            <pc:docMk/>
            <pc:sldMk cId="2846657345" sldId="259"/>
            <ac:graphicFrameMk id="3" creationId="{AC2B51D5-6BC6-F3D3-4A3D-053A26A2D88E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65CF-8DB3-7E65-C4FC-57BE021A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1B185-2625-FD9B-7AA1-0D7AF5BD2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3357-736D-B7CA-F26D-0E0A2114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696A2-53C8-1659-6251-68776A9DF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EEDF-CB41-4CC0-F8AB-23AD0D70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50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DBC4-4BF5-488E-2EE9-EA576DF9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685AF-F2C4-A4EB-6AFB-44789AA4C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8B26D-149E-0DFC-73BD-D90051D7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9B436-32CF-8B63-4C59-AAAE7C86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2D4C2-37F9-1D79-C5BB-B874B60B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86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F8A08-1C8F-6960-6AD8-E2AD0142E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FCD8A-8FA8-B917-E185-9F3F709E4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B1B8C-73F9-8F6D-BA66-F586F8A38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C9BD-B735-72B5-4D7D-DBB0F0E5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BBB9-1BDD-34B5-27D9-23859283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99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AD10-53E8-58E4-C3B6-9E9E754E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FB084-087A-A36C-A85E-0DFFF0A5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CF7B3-493A-D613-BF10-7B01E74C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CFA23-4FFB-778E-7524-CFC2F983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43396-98E0-5BE1-0CDD-195738F6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80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B2E0-DF85-26AF-42A5-58F8DC26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5A2C-9F58-73AC-6D03-DB2B322C9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B754F-6E11-EC31-F91A-1EAAF12BD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FFDCF-5233-2023-E8B5-CADD579E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96097-5CCC-F9C1-6E45-79DFA00C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83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E5F8-74B0-2EBD-AE0A-5A415172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6BD7-542A-FBC2-89D5-10824667D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E03B4-57F3-4C6C-CC4A-26D55974D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EDBA1-8E1E-C9F7-1FCA-0C971E13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9AC0C-60F9-678C-03C4-EBD11A5F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01467-65ED-3D31-A179-66BC80BE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69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14CC-D9E8-4105-BD04-23E22B87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ACB32-26F2-145F-5D51-46F2AD04E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A6621-14FD-366E-6A6D-1504A2ABC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ED8BC-25B8-4430-19A8-3738E68A3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2E614-AC76-9704-EC7D-D1E18192C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D3987-5BAF-12A9-BC40-B65BC9E4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119F07-3A3D-526F-2F11-B9274904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E6E9E-A2D6-CAF2-FBBC-AC924444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52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2C3F-4ABE-A782-0AC5-166BBB9B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B37E3-0B69-9127-71E1-273EA60E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937E6-D46B-B28A-8764-F8645794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0584A-A007-B6A3-8711-0AC019C3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79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4A8DA-EB26-655B-4D8A-8E10BBFE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D69E4-021A-EC02-7FB7-AA2B593E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7444F-5E5B-2A0C-9110-68F56392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F855-339B-1D5D-57AC-B078423E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C3E6-DF60-5449-35A1-242B6A4F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278DE-6A9D-F7A1-BD97-3107E8300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13131-1ECE-BEB3-57C5-2DB3B885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E919C-A499-4899-63F9-98B57B4C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74CCB-FBB6-C250-000E-3EECBF08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62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629A-643E-400F-B228-5407DB64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A5A971-B686-13B2-F41E-A17E43B48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27DBE-ECC5-D823-1019-40AF2AD1C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78531-40BB-3B1D-E478-1F5BD54A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DAFA1-D1D9-4B48-7EFA-828BE352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92441-E26B-482B-B7AB-A027D1B9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65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640F13-C2BF-2A2E-BAA6-3B48D4F57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B1BE2-9A7C-D764-855B-916895910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FA23A-C0ED-2483-7FA5-45C231D9C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9526A-F43B-4C14-B89F-476E2CAF169A}" type="datetimeFigureOut">
              <a:rPr lang="en-GB" smtClean="0"/>
              <a:t>25/05/2022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79F9-1A8E-7131-21E7-A0FAA628D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82089-30E6-98D8-803A-EB0C9EA8D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FF4B-7097-48D4-9A66-C7AE11A5D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01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32" name="Picture 8" descr="May be an image of one or more people and tattoo">
            <a:extLst>
              <a:ext uri="{FF2B5EF4-FFF2-40B4-BE49-F238E27FC236}">
                <a16:creationId xmlns:a16="http://schemas.microsoft.com/office/drawing/2014/main" id="{EE5C5487-DB61-DBF0-CDC8-DC00F1A11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r="10511"/>
          <a:stretch/>
        </p:blipFill>
        <p:spPr bwMode="auto">
          <a:xfrm>
            <a:off x="2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y be an image of one or more people, tattoo and rose">
            <a:extLst>
              <a:ext uri="{FF2B5EF4-FFF2-40B4-BE49-F238E27FC236}">
                <a16:creationId xmlns:a16="http://schemas.microsoft.com/office/drawing/2014/main" id="{FBC4AF61-FD9E-AFE4-07E3-F0D976884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r="11663"/>
          <a:stretch/>
        </p:blipFill>
        <p:spPr bwMode="auto">
          <a:xfrm>
            <a:off x="4064204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80DEADCC-B216-F8E9-C595-23328EE86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1613"/>
          <a:stretch/>
        </p:blipFill>
        <p:spPr bwMode="auto">
          <a:xfrm>
            <a:off x="8128407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1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44" name="Picture 4" descr="May be an image of one or more people and tattoo">
            <a:extLst>
              <a:ext uri="{FF2B5EF4-FFF2-40B4-BE49-F238E27FC236}">
                <a16:creationId xmlns:a16="http://schemas.microsoft.com/office/drawing/2014/main" id="{F30CAA88-AEE2-16F7-BB8D-9631459FC5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2114"/>
          <a:stretch/>
        </p:blipFill>
        <p:spPr bwMode="auto">
          <a:xfrm>
            <a:off x="2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ay be an image of one or more people and tattoo">
            <a:extLst>
              <a:ext uri="{FF2B5EF4-FFF2-40B4-BE49-F238E27FC236}">
                <a16:creationId xmlns:a16="http://schemas.microsoft.com/office/drawing/2014/main" id="{191F1F7E-B065-CD1C-1152-041A5E4F6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9479"/>
          <a:stretch/>
        </p:blipFill>
        <p:spPr bwMode="auto">
          <a:xfrm>
            <a:off x="4064204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May be an image of one or more people, tattoo and flower">
            <a:extLst>
              <a:ext uri="{FF2B5EF4-FFF2-40B4-BE49-F238E27FC236}">
                <a16:creationId xmlns:a16="http://schemas.microsoft.com/office/drawing/2014/main" id="{193E6408-62D5-4714-97CF-F9A32113C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r="6137"/>
          <a:stretch/>
        </p:blipFill>
        <p:spPr bwMode="auto">
          <a:xfrm>
            <a:off x="8128407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79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May be an illustration of one or more people, tattoo, rose and outdoors">
            <a:extLst>
              <a:ext uri="{FF2B5EF4-FFF2-40B4-BE49-F238E27FC236}">
                <a16:creationId xmlns:a16="http://schemas.microsoft.com/office/drawing/2014/main" id="{616C4038-6F50-794C-0CD7-506E9CCEE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3" r="2803"/>
          <a:stretch/>
        </p:blipFill>
        <p:spPr bwMode="auto">
          <a:xfrm>
            <a:off x="2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y be art of one or more people, tattoo and rose">
            <a:extLst>
              <a:ext uri="{FF2B5EF4-FFF2-40B4-BE49-F238E27FC236}">
                <a16:creationId xmlns:a16="http://schemas.microsoft.com/office/drawing/2014/main" id="{A13B4B47-98D4-1F1C-F86B-175201E17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9"/>
          <a:stretch/>
        </p:blipFill>
        <p:spPr bwMode="auto">
          <a:xfrm>
            <a:off x="4064204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y be an image of one or more people, tattoo and flower">
            <a:extLst>
              <a:ext uri="{FF2B5EF4-FFF2-40B4-BE49-F238E27FC236}">
                <a16:creationId xmlns:a16="http://schemas.microsoft.com/office/drawing/2014/main" id="{8914710A-B5F0-CDF3-FC4D-1E17906A0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/>
          <a:stretch/>
        </p:blipFill>
        <p:spPr bwMode="auto">
          <a:xfrm>
            <a:off x="8128407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7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8" name="Picture 6" descr="May be an illustration of one or more people and tattoo">
            <a:extLst>
              <a:ext uri="{FF2B5EF4-FFF2-40B4-BE49-F238E27FC236}">
                <a16:creationId xmlns:a16="http://schemas.microsoft.com/office/drawing/2014/main" id="{7F78DB18-725E-A5C9-470B-218F09154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" r="1" b="2524"/>
          <a:stretch/>
        </p:blipFill>
        <p:spPr bwMode="auto">
          <a:xfrm>
            <a:off x="2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y be an image of one or more people and tattoo">
            <a:extLst>
              <a:ext uri="{FF2B5EF4-FFF2-40B4-BE49-F238E27FC236}">
                <a16:creationId xmlns:a16="http://schemas.microsoft.com/office/drawing/2014/main" id="{C34F30A7-544E-F434-633A-C090D308E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r="9214"/>
          <a:stretch/>
        </p:blipFill>
        <p:spPr bwMode="auto">
          <a:xfrm>
            <a:off x="4064204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y be an illustration of 1 person and tattoo">
            <a:extLst>
              <a:ext uri="{FF2B5EF4-FFF2-40B4-BE49-F238E27FC236}">
                <a16:creationId xmlns:a16="http://schemas.microsoft.com/office/drawing/2014/main" id="{963A920F-D299-B4D7-642D-E620ED2B8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4" r="3711"/>
          <a:stretch/>
        </p:blipFill>
        <p:spPr bwMode="auto">
          <a:xfrm>
            <a:off x="8128407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8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y be art of one or more people and tattoo">
            <a:extLst>
              <a:ext uri="{FF2B5EF4-FFF2-40B4-BE49-F238E27FC236}">
                <a16:creationId xmlns:a16="http://schemas.microsoft.com/office/drawing/2014/main" id="{4C7EC8A7-11DB-FE0C-F159-4078670E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30" y="-142230"/>
            <a:ext cx="3688700" cy="727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F8AFB2C-59BB-0D16-4931-FBCBC946BD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073174"/>
              </p:ext>
            </p:extLst>
          </p:nvPr>
        </p:nvGraphicFramePr>
        <p:xfrm>
          <a:off x="3648270" y="-557809"/>
          <a:ext cx="4521570" cy="8143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818720" imgH="19504440" progId="">
                  <p:embed/>
                </p:oleObj>
              </mc:Choice>
              <mc:Fallback>
                <p:oleObj r:id="rId3" imgW="10818720" imgH="1950444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F8AFB2C-59BB-0D16-4931-FBCBC946BD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8270" y="-557809"/>
                        <a:ext cx="4521570" cy="8143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2B51D5-6BC6-F3D3-4A3D-053A26A2D8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059810"/>
              </p:ext>
            </p:extLst>
          </p:nvPr>
        </p:nvGraphicFramePr>
        <p:xfrm>
          <a:off x="8136294" y="-346663"/>
          <a:ext cx="4055706" cy="7932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968040" imgH="19504440" progId="">
                  <p:embed/>
                </p:oleObj>
              </mc:Choice>
              <mc:Fallback>
                <p:oleObj r:id="rId5" imgW="9968040" imgH="195044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2B51D5-6BC6-F3D3-4A3D-053A26A2D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36294" y="-346663"/>
                        <a:ext cx="4055706" cy="7932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665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6" name="Picture 6" descr="May be an image of one or more people and tattoo">
            <a:extLst>
              <a:ext uri="{FF2B5EF4-FFF2-40B4-BE49-F238E27FC236}">
                <a16:creationId xmlns:a16="http://schemas.microsoft.com/office/drawing/2014/main" id="{54798B3F-846E-4384-50A4-EFE983D75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7" r="11472"/>
          <a:stretch/>
        </p:blipFill>
        <p:spPr bwMode="auto">
          <a:xfrm>
            <a:off x="2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ay be an illustration of one or more people and tattoo">
            <a:extLst>
              <a:ext uri="{FF2B5EF4-FFF2-40B4-BE49-F238E27FC236}">
                <a16:creationId xmlns:a16="http://schemas.microsoft.com/office/drawing/2014/main" id="{9F68DA13-3AE1-1730-8E10-0EE311D77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r="14294"/>
          <a:stretch/>
        </p:blipFill>
        <p:spPr bwMode="auto">
          <a:xfrm>
            <a:off x="4064204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y be an image of 1 person and indoor">
            <a:extLst>
              <a:ext uri="{FF2B5EF4-FFF2-40B4-BE49-F238E27FC236}">
                <a16:creationId xmlns:a16="http://schemas.microsoft.com/office/drawing/2014/main" id="{673C3780-8885-BAF3-E72A-5C31656EC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r="10980"/>
          <a:stretch/>
        </p:blipFill>
        <p:spPr bwMode="auto">
          <a:xfrm>
            <a:off x="8128407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21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CFE55B3F-4634-4A41-B146-E6251581E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1648"/>
          </a:xfrm>
          <a:prstGeom prst="rect">
            <a:avLst/>
          </a:prstGeom>
          <a:solidFill>
            <a:srgbClr val="64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ay be an illustration of one or more people, tattoo and rose">
            <a:extLst>
              <a:ext uri="{FF2B5EF4-FFF2-40B4-BE49-F238E27FC236}">
                <a16:creationId xmlns:a16="http://schemas.microsoft.com/office/drawing/2014/main" id="{0651B90E-5DCE-5199-5205-5C1E721E7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8" r="14640" b="-1"/>
          <a:stretch/>
        </p:blipFill>
        <p:spPr bwMode="auto">
          <a:xfrm>
            <a:off x="20" y="638177"/>
            <a:ext cx="3017500" cy="55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ay be an image of 1 person and tattoo">
            <a:extLst>
              <a:ext uri="{FF2B5EF4-FFF2-40B4-BE49-F238E27FC236}">
                <a16:creationId xmlns:a16="http://schemas.microsoft.com/office/drawing/2014/main" id="{577595A7-E9E4-015D-0D90-3C77C1344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5" r="-2" b="-2"/>
          <a:stretch/>
        </p:blipFill>
        <p:spPr bwMode="auto">
          <a:xfrm>
            <a:off x="3171272" y="638179"/>
            <a:ext cx="5849456" cy="55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y be an image of 1 person, tattoo and rose">
            <a:extLst>
              <a:ext uri="{FF2B5EF4-FFF2-40B4-BE49-F238E27FC236}">
                <a16:creationId xmlns:a16="http://schemas.microsoft.com/office/drawing/2014/main" id="{417FA469-DD53-FCEC-21F1-DF10AA8CD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6" r="12321" b="-1"/>
          <a:stretch/>
        </p:blipFill>
        <p:spPr bwMode="auto">
          <a:xfrm>
            <a:off x="9174480" y="638178"/>
            <a:ext cx="3017520" cy="55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CD271E5-55BF-4266-A3A7-CFCC3051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56352"/>
            <a:ext cx="12192000" cy="501648"/>
          </a:xfrm>
          <a:prstGeom prst="rect">
            <a:avLst/>
          </a:prstGeom>
          <a:solidFill>
            <a:srgbClr val="64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2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4" name="Picture 6" descr="May be an image of one or more people and tattoo">
            <a:extLst>
              <a:ext uri="{FF2B5EF4-FFF2-40B4-BE49-F238E27FC236}">
                <a16:creationId xmlns:a16="http://schemas.microsoft.com/office/drawing/2014/main" id="{33A6C921-9742-82C3-53B3-6B136C2F7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r="7357"/>
          <a:stretch/>
        </p:blipFill>
        <p:spPr bwMode="auto">
          <a:xfrm>
            <a:off x="2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 photo description available.">
            <a:extLst>
              <a:ext uri="{FF2B5EF4-FFF2-40B4-BE49-F238E27FC236}">
                <a16:creationId xmlns:a16="http://schemas.microsoft.com/office/drawing/2014/main" id="{9BBC94AE-FAF5-5E10-194B-0DC34C9C0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9" r="7617"/>
          <a:stretch/>
        </p:blipFill>
        <p:spPr bwMode="auto">
          <a:xfrm>
            <a:off x="4064204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ay be art of one or more people and tattoo">
            <a:extLst>
              <a:ext uri="{FF2B5EF4-FFF2-40B4-BE49-F238E27FC236}">
                <a16:creationId xmlns:a16="http://schemas.microsoft.com/office/drawing/2014/main" id="{84567528-989E-4863-74B7-1F87D09BF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7" r="4298"/>
          <a:stretch/>
        </p:blipFill>
        <p:spPr bwMode="auto">
          <a:xfrm>
            <a:off x="8128407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6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May be an image of flower">
            <a:extLst>
              <a:ext uri="{FF2B5EF4-FFF2-40B4-BE49-F238E27FC236}">
                <a16:creationId xmlns:a16="http://schemas.microsoft.com/office/drawing/2014/main" id="{5AE81283-6E93-2010-AEEC-D93233BAE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7" r="1" b="11284"/>
          <a:stretch/>
        </p:blipFill>
        <p:spPr bwMode="auto">
          <a:xfrm>
            <a:off x="2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May be an image of ‎1 person, tattoo, wrist watch and ‎text that says &quot;‎נות II KS Qv ۳‎&quot;‎‎">
            <a:extLst>
              <a:ext uri="{FF2B5EF4-FFF2-40B4-BE49-F238E27FC236}">
                <a16:creationId xmlns:a16="http://schemas.microsoft.com/office/drawing/2014/main" id="{39FDEA9D-D76D-5FAE-DE17-AD8B34407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9" r="11284"/>
          <a:stretch/>
        </p:blipFill>
        <p:spPr bwMode="auto">
          <a:xfrm>
            <a:off x="4064204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ay be an illustration of one or more people and tattoo">
            <a:extLst>
              <a:ext uri="{FF2B5EF4-FFF2-40B4-BE49-F238E27FC236}">
                <a16:creationId xmlns:a16="http://schemas.microsoft.com/office/drawing/2014/main" id="{CFDEC59E-BEE4-CC36-8A92-1AB761440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r="9293"/>
          <a:stretch/>
        </p:blipFill>
        <p:spPr bwMode="auto">
          <a:xfrm>
            <a:off x="8128407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7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2B82E2D-5822-450E-85CC-AE5EDD01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May be an illustration of one or more people and tattoo">
            <a:extLst>
              <a:ext uri="{FF2B5EF4-FFF2-40B4-BE49-F238E27FC236}">
                <a16:creationId xmlns:a16="http://schemas.microsoft.com/office/drawing/2014/main" id="{E80A5C4A-0CD1-46B0-09E3-814E62273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" r="-2" b="16232"/>
          <a:stretch/>
        </p:blipFill>
        <p:spPr bwMode="auto">
          <a:xfrm>
            <a:off x="2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y be an illustration of one or more people, tattoo and snake">
            <a:extLst>
              <a:ext uri="{FF2B5EF4-FFF2-40B4-BE49-F238E27FC236}">
                <a16:creationId xmlns:a16="http://schemas.microsoft.com/office/drawing/2014/main" id="{724BA5FE-9C81-7FD8-A4DE-C8A682948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r="10388"/>
          <a:stretch/>
        </p:blipFill>
        <p:spPr bwMode="auto">
          <a:xfrm>
            <a:off x="4064204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ay be an image of one or more people, tattoo and big cat">
            <a:extLst>
              <a:ext uri="{FF2B5EF4-FFF2-40B4-BE49-F238E27FC236}">
                <a16:creationId xmlns:a16="http://schemas.microsoft.com/office/drawing/2014/main" id="{07765402-E897-ADDE-C607-92EA6FBD6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/>
          <a:stretch/>
        </p:blipFill>
        <p:spPr bwMode="auto">
          <a:xfrm>
            <a:off x="8128407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2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HEW19005531 - James Hewett</dc:creator>
  <cp:lastModifiedBy>HEW19005531 - James Hewett</cp:lastModifiedBy>
  <cp:revision>1</cp:revision>
  <dcterms:created xsi:type="dcterms:W3CDTF">2022-05-25T10:06:52Z</dcterms:created>
  <dcterms:modified xsi:type="dcterms:W3CDTF">2022-05-25T10:31:04Z</dcterms:modified>
</cp:coreProperties>
</file>